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Tabulyn practice 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Fictional static presentation. Reference: SAMPLE-123.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Tabulyn practice 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Fictional static presentation. Reference: SAMPLE-123.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